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5050"/>
    <a:srgbClr val="FF6699"/>
    <a:srgbClr val="FF00FF"/>
    <a:srgbClr val="103185"/>
    <a:srgbClr val="FDF3B9"/>
    <a:srgbClr val="FEDFE1"/>
    <a:srgbClr val="C9E7E7"/>
    <a:srgbClr val="FFFFCC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08"/>
      </p:cViewPr>
      <p:guideLst>
        <p:guide orient="horz" pos="561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5442</Words>
  <Application>Microsoft Office PowerPoint</Application>
  <PresentationFormat>A4 210 x 297 mm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メイリオ</vt:lpstr>
      <vt:lpstr>游ゴシック</vt:lpstr>
      <vt:lpstr>游明朝</vt:lpstr>
      <vt:lpstr>Arial</vt:lpstr>
      <vt:lpstr>Calibri</vt:lpstr>
      <vt:lpstr>Myanmar Text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2022-12-13T00:11:26Z</dcterms:modified>
</cp:coreProperties>
</file>